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55" d="100"/>
          <a:sy n="55" d="100"/>
        </p:scale>
        <p:origin x="758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0391D4-5309-4EDE-8686-803756CD99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70A4DE4-1721-4546-B394-E951C09D746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FCC72E-A027-449F-8893-14AFA947DB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C54502-5759-4812-8134-832D3773C8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F38732-060E-4DDB-A066-40395B41BA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4427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4483D5-A6D6-4582-BDCC-D66362927F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ACDC590-955F-4191-9F57-86A3F2DE92E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E5C1DB-41BE-4558-B14F-77CD599412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290B25-8D5C-4D71-AB69-D8AB58F46F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58A85BD-F735-4A1A-8A2E-9D59DAC47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41536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55AEECC-40D5-4895-9CEB-342D2568A24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CEC917D-24A4-4493-A822-78B97CE360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F85A0D4-EEB8-4955-A793-061A775A48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F275F4-010F-435A-9345-24E1D66B65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F7259B-3EF2-44BD-997B-E82A2FBC1B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18482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8D5144-2C38-4463-8802-EC20D287E6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D1E168B-B523-40BC-9F53-9C2223DFF5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40CBA04-FCA0-49D1-B5D3-5C0ABC5371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E17410-E3C6-4233-B541-6E42EDA75A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E873B4A-227F-4FB3-A9D1-E09AC5226C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76557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E2728A-D3C2-4122-AEAD-917A4248D9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BC18779-B0FE-4166-8F43-A9AE17B4E2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F4AFEFD-4C70-402D-865D-60B3E54998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A539BD-A58B-4F50-BA17-D1128F03D7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5A6085-2FE7-4E41-8333-7E7C4EDF0D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19607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905160-8790-47FF-8884-8588FA6A3C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6BABC29-DBDA-436A-A506-5EA54613640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F29A7F6-31B1-4E96-9B6B-9A9FB113DDC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16D6C82-2F53-479C-9603-491D6A2E11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972323F-CBC2-463F-83C1-FD5F5FE3F7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F5EFABA-E4A8-4710-8C7C-92078860AD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57813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242093-4216-484C-BF96-C5BD32D912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02695DB-5A14-4ECB-BD4C-93712E9A5D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380A2FE-D251-432E-9C5C-7C33780A5D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5BFD8D-EBED-4D70-B8DB-05DEAB502B2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C1A93BE-E186-4CFD-923D-14C26414A11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946E409-8E0B-4016-9A08-78ACF19EBF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63B7E38-758D-4094-82EF-46EF74E1D9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0799D2F-AD0B-4AF4-9AA8-266BD68EEE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10084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77DC07-C2B5-4146-95FD-EDE7D99F45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B6AD0B3-FEEA-4834-9B17-1375A6CBAB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D345D3A-0E29-4130-8450-292E84A008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59FE850-EDC7-4CAC-A732-EBC8E6A897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53941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BDF92DC-39D9-4221-98BA-0571EE555A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F349058-BE6D-4037-8A5E-3D58D6ABCD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6E3973C-13B6-4691-9BBC-F44069A140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82258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AF48F1-0262-4FAC-A097-8C3835D125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5E3998-63D2-4FB8-B803-977B22F5497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315DA8A-017C-403F-80B0-3B4BB31D600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0C1D51D-04EB-493D-B218-76D0503091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AAAA844-80D4-4B5F-A59F-39F670CCE9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26AAB8B-7090-4B18-85C3-B9EC998207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66190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F61E12-3ADD-4249-AF48-0EAE606891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012FAEF-D54B-4BD6-B71C-2806EAFAC3D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1F2C7DA-0D94-471E-8873-AF9D3CA29C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E47F663-70E5-476E-9643-8B9A934233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4B5BBDD-38B1-4872-B1CC-487EE57F78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C758DB2-3738-46D5-A0DB-A3DE9F6CA7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39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9521BFF-199D-4FB2-8F2A-60AB3F3D79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4155983-13E4-47AB-84DA-A087FC4650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9EEF27-817B-4F60-9AB0-0065DC605E7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8B92EC-4411-491C-A740-6B969C755B76}" type="datetimeFigureOut">
              <a:rPr lang="en-US" smtClean="0"/>
              <a:t>5/4/2020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1F95B8-8E15-4C02-ACEE-6DD152AB314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5012C8-1DF9-46E9-A410-6CD75862CB9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9BD421-862C-4B51-9FF4-34C87DD46B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2804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0F0336-034D-466E-9F06-198330C3B9C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pPr marL="0" marR="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</a:pPr>
            <a:r>
              <a:rPr lang="en-US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Simboluri</a:t>
            </a:r>
            <a:r>
              <a:rPr lang="en-US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stilizate</a:t>
            </a:r>
            <a:br>
              <a:rPr lang="en-US" sz="5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o-RO" sz="4800" b="1" dirty="0">
                <a:solidFill>
                  <a:srgbClr val="FF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î</a:t>
            </a:r>
            <a:r>
              <a:rPr lang="en-US" sz="4800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nt</a:t>
            </a:r>
            <a:r>
              <a:rPr lang="ro-RO" sz="4800" b="1" dirty="0">
                <a:solidFill>
                  <a:srgbClr val="FF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â</a:t>
            </a:r>
            <a:r>
              <a:rPr lang="en-US" sz="4800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lnite</a:t>
            </a:r>
            <a:r>
              <a:rPr lang="en-US" sz="48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la </a:t>
            </a:r>
            <a:r>
              <a:rPr lang="en-US" sz="4800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ţes</a:t>
            </a:r>
            <a:r>
              <a:rPr lang="en-US" sz="4800" b="1" dirty="0" err="1">
                <a:solidFill>
                  <a:srgbClr val="FF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ătu</a:t>
            </a:r>
            <a:r>
              <a:rPr lang="en-US" sz="4800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ri</a:t>
            </a:r>
            <a:r>
              <a:rPr lang="en-US" sz="48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cu </a:t>
            </a:r>
            <a:r>
              <a:rPr lang="en-US" sz="4800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destinaţia</a:t>
            </a:r>
            <a:r>
              <a:rPr lang="en-US" sz="48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4800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covoare</a:t>
            </a:r>
            <a:r>
              <a:rPr lang="en-US" sz="48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/</a:t>
            </a:r>
            <a:r>
              <a:rPr lang="en-US" sz="4800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carpete</a:t>
            </a:r>
            <a:r>
              <a:rPr lang="en-US" sz="48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/</a:t>
            </a:r>
            <a:r>
              <a:rPr lang="en-US" sz="4800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scoar</a:t>
            </a:r>
            <a:r>
              <a:rPr lang="ro-RO" sz="4800" b="1" dirty="0">
                <a:solidFill>
                  <a:srgbClr val="FF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ţ</a:t>
            </a:r>
            <a:r>
              <a:rPr lang="en-US" sz="48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endParaRPr lang="en-US" sz="4800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A9AD4BD-49A4-4555-9A20-F7DBF0DE8E3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7"/>
            <a:ext cx="9144000" cy="2133599"/>
          </a:xfrm>
        </p:spPr>
        <p:txBody>
          <a:bodyPr>
            <a:normAutofit/>
          </a:bodyPr>
          <a:lstStyle/>
          <a:p>
            <a:pPr algn="l"/>
            <a:endParaRPr lang="en-US" sz="4000" dirty="0">
              <a:solidFill>
                <a:srgbClr val="0070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l"/>
            <a:r>
              <a:rPr lang="en-US" sz="40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</a:t>
            </a:r>
            <a:r>
              <a:rPr lang="en-US" sz="4400" b="1" dirty="0" err="1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Elemente</a:t>
            </a:r>
            <a:r>
              <a:rPr lang="en-US" sz="4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en-US" sz="40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UNDA  APEI; STEAUA</a:t>
            </a:r>
          </a:p>
        </p:txBody>
      </p:sp>
    </p:spTree>
    <p:extLst>
      <p:ext uri="{BB962C8B-B14F-4D97-AF65-F5344CB8AC3E}">
        <p14:creationId xmlns:p14="http://schemas.microsoft.com/office/powerpoint/2010/main" val="30558623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58D96A-1DB6-4821-85D7-B40BA2C4EA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>
                <a:solidFill>
                  <a:srgbClr val="0070C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                             UNDA  APEI</a:t>
            </a:r>
            <a:endParaRPr lang="en-US" dirty="0"/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391406CF-69F1-4297-8318-CF006E5090C2}"/>
              </a:ext>
            </a:extLst>
          </p:cNvPr>
          <p:cNvPicPr>
            <a:picLocks noGrp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94509" y="1884217"/>
            <a:ext cx="9822873" cy="4608657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9479619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CC47CA-6CBC-4FCB-A196-5C3C03C3CF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Algerian" panose="04020705040A02060702" pitchFamily="82" charset="0"/>
              </a:rPr>
              <a:t>     </a:t>
            </a:r>
            <a:r>
              <a:rPr lang="en-US" b="1" dirty="0" err="1">
                <a:solidFill>
                  <a:srgbClr val="FF0000"/>
                </a:solidFill>
                <a:latin typeface="Algerian" panose="04020705040A02060702" pitchFamily="82" charset="0"/>
              </a:rPr>
              <a:t>Simboluri</a:t>
            </a:r>
            <a:r>
              <a:rPr lang="en-US" b="1" dirty="0">
                <a:solidFill>
                  <a:srgbClr val="FF0000"/>
                </a:solidFill>
                <a:latin typeface="Algerian" panose="04020705040A02060702" pitchFamily="82" charset="0"/>
              </a:rPr>
              <a:t> </a:t>
            </a:r>
            <a:r>
              <a:rPr lang="en-US" b="1" dirty="0" err="1">
                <a:solidFill>
                  <a:srgbClr val="FF0000"/>
                </a:solidFill>
                <a:latin typeface="Algerian" panose="04020705040A02060702" pitchFamily="82" charset="0"/>
              </a:rPr>
              <a:t>stilizate</a:t>
            </a:r>
            <a:r>
              <a:rPr lang="en-US" b="1" dirty="0">
                <a:solidFill>
                  <a:srgbClr val="FF0000"/>
                </a:solidFill>
                <a:latin typeface="Algerian" panose="04020705040A02060702" pitchFamily="82" charset="0"/>
              </a:rPr>
              <a:t>-,,STEAUA”</a:t>
            </a: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5ABC06C4-30C6-450B-B0E8-00F279FF6690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2535382" y="2175164"/>
            <a:ext cx="7245927" cy="43177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142192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779334-99B0-4940-AB21-ABA714C547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prstClr val="black"/>
                </a:solidFill>
              </a:rPr>
              <a:t>          </a:t>
            </a:r>
            <a:r>
              <a:rPr lang="en-US" b="1" dirty="0" err="1">
                <a:solidFill>
                  <a:srgbClr val="0070C0"/>
                </a:solidFill>
                <a:latin typeface="Algerian" panose="04020705040A02060702" pitchFamily="82" charset="0"/>
              </a:rPr>
              <a:t>Simboluri</a:t>
            </a:r>
            <a:r>
              <a:rPr lang="en-US" b="1" dirty="0">
                <a:solidFill>
                  <a:srgbClr val="0070C0"/>
                </a:solidFill>
                <a:latin typeface="Algerian" panose="04020705040A02060702" pitchFamily="82" charset="0"/>
              </a:rPr>
              <a:t> </a:t>
            </a:r>
            <a:r>
              <a:rPr lang="en-US" b="1" dirty="0" err="1">
                <a:solidFill>
                  <a:srgbClr val="0070C0"/>
                </a:solidFill>
                <a:latin typeface="Algerian" panose="04020705040A02060702" pitchFamily="82" charset="0"/>
              </a:rPr>
              <a:t>stilizate</a:t>
            </a:r>
            <a:r>
              <a:rPr lang="en-US" b="1" dirty="0">
                <a:solidFill>
                  <a:srgbClr val="0070C0"/>
                </a:solidFill>
                <a:latin typeface="Algerian" panose="04020705040A02060702" pitchFamily="82" charset="0"/>
              </a:rPr>
              <a:t>-,,STEAUA”</a:t>
            </a: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EB4FD010-9584-4161-9014-CAFBF5DD59D8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089565" y="1690687"/>
            <a:ext cx="6497780" cy="51673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252973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B0648E-D2BF-496E-A8E2-673A792C7E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prstClr val="black"/>
                </a:solidFill>
              </a:rPr>
              <a:t>         </a:t>
            </a:r>
            <a:r>
              <a:rPr lang="en-US" b="1" dirty="0" err="1">
                <a:solidFill>
                  <a:schemeClr val="accent6">
                    <a:lumMod val="75000"/>
                  </a:schemeClr>
                </a:solidFill>
                <a:latin typeface="Algerian" panose="04020705040A02060702" pitchFamily="82" charset="0"/>
              </a:rPr>
              <a:t>Simboluri</a:t>
            </a:r>
            <a:r>
              <a:rPr lang="en-US" b="1" dirty="0">
                <a:solidFill>
                  <a:schemeClr val="accent6">
                    <a:lumMod val="75000"/>
                  </a:schemeClr>
                </a:solidFill>
                <a:latin typeface="Algerian" panose="04020705040A02060702" pitchFamily="82" charset="0"/>
              </a:rPr>
              <a:t> </a:t>
            </a:r>
            <a:r>
              <a:rPr lang="en-US" b="1" dirty="0" err="1">
                <a:solidFill>
                  <a:schemeClr val="accent6">
                    <a:lumMod val="75000"/>
                  </a:schemeClr>
                </a:solidFill>
                <a:latin typeface="Algerian" panose="04020705040A02060702" pitchFamily="82" charset="0"/>
              </a:rPr>
              <a:t>stilizate</a:t>
            </a:r>
            <a:r>
              <a:rPr lang="en-US" b="1" dirty="0">
                <a:solidFill>
                  <a:schemeClr val="accent6">
                    <a:lumMod val="75000"/>
                  </a:schemeClr>
                </a:solidFill>
                <a:latin typeface="Algerian" panose="04020705040A02060702" pitchFamily="82" charset="0"/>
              </a:rPr>
              <a:t>-,,STEAUA”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0E924B-607F-4E48-85C8-38232153DF0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76944" y="1825625"/>
            <a:ext cx="7744691" cy="4351338"/>
          </a:xfrm>
        </p:spPr>
        <p:txBody>
          <a:bodyPr/>
          <a:lstStyle/>
          <a:p>
            <a:endParaRPr lang="en-US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156B5002-29CD-4419-903D-D79F5CED0D9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576945" y="1825625"/>
            <a:ext cx="7038112" cy="45059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778693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0D5AC7-7A0E-4E38-B381-513A8DA1F5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        </a:t>
            </a:r>
            <a:r>
              <a:rPr lang="en-US" dirty="0" err="1">
                <a:solidFill>
                  <a:srgbClr val="FF0000"/>
                </a:solidFill>
                <a:latin typeface="Algerian" panose="04020705040A02060702" pitchFamily="82" charset="0"/>
              </a:rPr>
              <a:t>Simboluri</a:t>
            </a:r>
            <a:r>
              <a:rPr lang="en-US" dirty="0">
                <a:solidFill>
                  <a:srgbClr val="FF0000"/>
                </a:solidFill>
                <a:latin typeface="Algerian" panose="04020705040A02060702" pitchFamily="82" charset="0"/>
              </a:rPr>
              <a:t> </a:t>
            </a:r>
            <a:r>
              <a:rPr lang="en-US" dirty="0" err="1">
                <a:solidFill>
                  <a:srgbClr val="FF0000"/>
                </a:solidFill>
                <a:latin typeface="Algerian" panose="04020705040A02060702" pitchFamily="82" charset="0"/>
              </a:rPr>
              <a:t>stilizate</a:t>
            </a:r>
            <a:r>
              <a:rPr lang="en-US" dirty="0">
                <a:solidFill>
                  <a:srgbClr val="FF0000"/>
                </a:solidFill>
                <a:latin typeface="Algerian" panose="04020705040A02060702" pitchFamily="82" charset="0"/>
              </a:rPr>
              <a:t>-,,STEAUA”</a:t>
            </a: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301114EE-8851-4F42-8265-A3EF7DE52D29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2452254" y="1593273"/>
            <a:ext cx="7606145" cy="52647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339110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52</Words>
  <Application>Microsoft Office PowerPoint</Application>
  <PresentationFormat>Widescreen</PresentationFormat>
  <Paragraphs>8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Algerian</vt:lpstr>
      <vt:lpstr>Arial</vt:lpstr>
      <vt:lpstr>Calibri</vt:lpstr>
      <vt:lpstr>Calibri Light</vt:lpstr>
      <vt:lpstr>Times New Roman</vt:lpstr>
      <vt:lpstr>Office Theme</vt:lpstr>
      <vt:lpstr>Simboluri stilizate întâlnite la ţesături cu destinaţia covoare/carpete/scoarţe</vt:lpstr>
      <vt:lpstr>                             UNDA  APEI</vt:lpstr>
      <vt:lpstr>     Simboluri stilizate-,,STEAUA”</vt:lpstr>
      <vt:lpstr>          Simboluri stilizate-,,STEAUA”</vt:lpstr>
      <vt:lpstr>         Simboluri stilizate-,,STEAUA”</vt:lpstr>
      <vt:lpstr>        Simboluri stilizate-,,STEAUA”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Simboluri stilizate, intalnite la tesaturi cu destinatia- covoare</dc:title>
  <dc:creator>User</dc:creator>
  <cp:lastModifiedBy>User</cp:lastModifiedBy>
  <cp:revision>7</cp:revision>
  <dcterms:created xsi:type="dcterms:W3CDTF">2020-05-04T12:55:17Z</dcterms:created>
  <dcterms:modified xsi:type="dcterms:W3CDTF">2020-05-04T20:31:11Z</dcterms:modified>
</cp:coreProperties>
</file>

<file path=docProps/thumbnail.jpeg>
</file>